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20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322B39-FAC5-4B5E-B83C-A93D0A274D9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B2552FE-457C-4540-9868-00E1466FAF2A}">
      <dgm:prSet/>
      <dgm:spPr/>
      <dgm:t>
        <a:bodyPr/>
        <a:lstStyle/>
        <a:p>
          <a:r>
            <a:rPr lang="en-US"/>
            <a:t>Manuel taramaların yavaşlığı ve insan hatasına açık olması.</a:t>
          </a:r>
        </a:p>
      </dgm:t>
    </dgm:pt>
    <dgm:pt modelId="{98F5857F-57C5-4EE8-99C8-C8E0B76EDEFF}" type="parTrans" cxnId="{BA2F6049-F979-4764-B490-3F47F3039606}">
      <dgm:prSet/>
      <dgm:spPr/>
      <dgm:t>
        <a:bodyPr/>
        <a:lstStyle/>
        <a:p>
          <a:endParaRPr lang="en-US"/>
        </a:p>
      </dgm:t>
    </dgm:pt>
    <dgm:pt modelId="{ABE5388A-A7A2-4F62-B3A5-DE8FEA8032F4}" type="sibTrans" cxnId="{BA2F6049-F979-4764-B490-3F47F3039606}">
      <dgm:prSet/>
      <dgm:spPr/>
      <dgm:t>
        <a:bodyPr/>
        <a:lstStyle/>
        <a:p>
          <a:endParaRPr lang="en-US"/>
        </a:p>
      </dgm:t>
    </dgm:pt>
    <dgm:pt modelId="{19CF699F-C35B-47EA-A88B-97DCE8FDE95C}">
      <dgm:prSet/>
      <dgm:spPr/>
      <dgm:t>
        <a:bodyPr/>
        <a:lstStyle/>
        <a:p>
          <a:r>
            <a:rPr lang="en-US"/>
            <a:t>Yapay Zeka (LLM) modellerine yönelik yeni nesil saldırılar (Prompt Injection).</a:t>
          </a:r>
        </a:p>
      </dgm:t>
    </dgm:pt>
    <dgm:pt modelId="{6AEE2087-73A6-48C0-BE19-5B1B36F75CA6}" type="parTrans" cxnId="{95CD45A2-0EE8-46C4-9128-0FA17D21D481}">
      <dgm:prSet/>
      <dgm:spPr/>
      <dgm:t>
        <a:bodyPr/>
        <a:lstStyle/>
        <a:p>
          <a:endParaRPr lang="en-US"/>
        </a:p>
      </dgm:t>
    </dgm:pt>
    <dgm:pt modelId="{34FF82DA-74BF-4D7B-AB78-95FBBBF3B05B}" type="sibTrans" cxnId="{95CD45A2-0EE8-46C4-9128-0FA17D21D481}">
      <dgm:prSet/>
      <dgm:spPr/>
      <dgm:t>
        <a:bodyPr/>
        <a:lstStyle/>
        <a:p>
          <a:endParaRPr lang="en-US"/>
        </a:p>
      </dgm:t>
    </dgm:pt>
    <dgm:pt modelId="{3D23DEED-BE47-48EE-A686-6668C215774C}">
      <dgm:prSet/>
      <dgm:spPr/>
      <dgm:t>
        <a:bodyPr/>
        <a:lstStyle/>
        <a:p>
          <a:r>
            <a:rPr lang="en-US"/>
            <a:t>Geleneksel SQL Injection açıklarının hala büyük bir risk oluşturması.</a:t>
          </a:r>
        </a:p>
      </dgm:t>
    </dgm:pt>
    <dgm:pt modelId="{45818BBC-1706-4CAB-99EF-F427C17F3CDC}" type="parTrans" cxnId="{6FF1C8E1-CA81-49E2-A1A5-97B903B69E52}">
      <dgm:prSet/>
      <dgm:spPr/>
      <dgm:t>
        <a:bodyPr/>
        <a:lstStyle/>
        <a:p>
          <a:endParaRPr lang="en-US"/>
        </a:p>
      </dgm:t>
    </dgm:pt>
    <dgm:pt modelId="{67C7D340-6F5B-4E52-9179-4FAE32CBB59F}" type="sibTrans" cxnId="{6FF1C8E1-CA81-49E2-A1A5-97B903B69E52}">
      <dgm:prSet/>
      <dgm:spPr/>
      <dgm:t>
        <a:bodyPr/>
        <a:lstStyle/>
        <a:p>
          <a:endParaRPr lang="en-US"/>
        </a:p>
      </dgm:t>
    </dgm:pt>
    <dgm:pt modelId="{C91C2991-1CB1-4071-A23E-9267A935ADF1}" type="pres">
      <dgm:prSet presAssocID="{47322B39-FAC5-4B5E-B83C-A93D0A274D90}" presName="linear" presStyleCnt="0">
        <dgm:presLayoutVars>
          <dgm:animLvl val="lvl"/>
          <dgm:resizeHandles val="exact"/>
        </dgm:presLayoutVars>
      </dgm:prSet>
      <dgm:spPr/>
    </dgm:pt>
    <dgm:pt modelId="{DED98719-7F70-44D9-B336-7885E6F29472}" type="pres">
      <dgm:prSet presAssocID="{0B2552FE-457C-4540-9868-00E1466FAF2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EB38E8D-F755-4D9C-B03A-ADBA832B9246}" type="pres">
      <dgm:prSet presAssocID="{ABE5388A-A7A2-4F62-B3A5-DE8FEA8032F4}" presName="spacer" presStyleCnt="0"/>
      <dgm:spPr/>
    </dgm:pt>
    <dgm:pt modelId="{451D2CAD-8BA0-4485-A2C8-ED85E66D80D1}" type="pres">
      <dgm:prSet presAssocID="{19CF699F-C35B-47EA-A88B-97DCE8FDE95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E7B1DC0-9066-48B8-AC55-D3BB828F53B6}" type="pres">
      <dgm:prSet presAssocID="{34FF82DA-74BF-4D7B-AB78-95FBBBF3B05B}" presName="spacer" presStyleCnt="0"/>
      <dgm:spPr/>
    </dgm:pt>
    <dgm:pt modelId="{3E31EB95-1FDB-49F5-80E3-23D606E44853}" type="pres">
      <dgm:prSet presAssocID="{3D23DEED-BE47-48EE-A686-6668C215774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B69682D-493D-4DDE-A2A2-0705DAA31B3A}" type="presOf" srcId="{19CF699F-C35B-47EA-A88B-97DCE8FDE95C}" destId="{451D2CAD-8BA0-4485-A2C8-ED85E66D80D1}" srcOrd="0" destOrd="0" presId="urn:microsoft.com/office/officeart/2005/8/layout/vList2"/>
    <dgm:cxn modelId="{43D33038-6FB9-4CDB-B417-EA751B565B84}" type="presOf" srcId="{3D23DEED-BE47-48EE-A686-6668C215774C}" destId="{3E31EB95-1FDB-49F5-80E3-23D606E44853}" srcOrd="0" destOrd="0" presId="urn:microsoft.com/office/officeart/2005/8/layout/vList2"/>
    <dgm:cxn modelId="{BA2F6049-F979-4764-B490-3F47F3039606}" srcId="{47322B39-FAC5-4B5E-B83C-A93D0A274D90}" destId="{0B2552FE-457C-4540-9868-00E1466FAF2A}" srcOrd="0" destOrd="0" parTransId="{98F5857F-57C5-4EE8-99C8-C8E0B76EDEFF}" sibTransId="{ABE5388A-A7A2-4F62-B3A5-DE8FEA8032F4}"/>
    <dgm:cxn modelId="{15762352-3209-47BC-A3C6-743C2AA5621E}" type="presOf" srcId="{0B2552FE-457C-4540-9868-00E1466FAF2A}" destId="{DED98719-7F70-44D9-B336-7885E6F29472}" srcOrd="0" destOrd="0" presId="urn:microsoft.com/office/officeart/2005/8/layout/vList2"/>
    <dgm:cxn modelId="{95CD45A2-0EE8-46C4-9128-0FA17D21D481}" srcId="{47322B39-FAC5-4B5E-B83C-A93D0A274D90}" destId="{19CF699F-C35B-47EA-A88B-97DCE8FDE95C}" srcOrd="1" destOrd="0" parTransId="{6AEE2087-73A6-48C0-BE19-5B1B36F75CA6}" sibTransId="{34FF82DA-74BF-4D7B-AB78-95FBBBF3B05B}"/>
    <dgm:cxn modelId="{6FF1C8E1-CA81-49E2-A1A5-97B903B69E52}" srcId="{47322B39-FAC5-4B5E-B83C-A93D0A274D90}" destId="{3D23DEED-BE47-48EE-A686-6668C215774C}" srcOrd="2" destOrd="0" parTransId="{45818BBC-1706-4CAB-99EF-F427C17F3CDC}" sibTransId="{67C7D340-6F5B-4E52-9179-4FAE32CBB59F}"/>
    <dgm:cxn modelId="{EA6B44FF-9900-486D-850F-3B23886B51A2}" type="presOf" srcId="{47322B39-FAC5-4B5E-B83C-A93D0A274D90}" destId="{C91C2991-1CB1-4071-A23E-9267A935ADF1}" srcOrd="0" destOrd="0" presId="urn:microsoft.com/office/officeart/2005/8/layout/vList2"/>
    <dgm:cxn modelId="{793BE044-0B82-435F-9F12-6F22866F0699}" type="presParOf" srcId="{C91C2991-1CB1-4071-A23E-9267A935ADF1}" destId="{DED98719-7F70-44D9-B336-7885E6F29472}" srcOrd="0" destOrd="0" presId="urn:microsoft.com/office/officeart/2005/8/layout/vList2"/>
    <dgm:cxn modelId="{DB5EDCB5-A82F-48DA-B6FB-9FC03B010AC2}" type="presParOf" srcId="{C91C2991-1CB1-4071-A23E-9267A935ADF1}" destId="{4EB38E8D-F755-4D9C-B03A-ADBA832B9246}" srcOrd="1" destOrd="0" presId="urn:microsoft.com/office/officeart/2005/8/layout/vList2"/>
    <dgm:cxn modelId="{1FAA7E24-11EC-47D2-8D63-024DEDF0008B}" type="presParOf" srcId="{C91C2991-1CB1-4071-A23E-9267A935ADF1}" destId="{451D2CAD-8BA0-4485-A2C8-ED85E66D80D1}" srcOrd="2" destOrd="0" presId="urn:microsoft.com/office/officeart/2005/8/layout/vList2"/>
    <dgm:cxn modelId="{4731011B-AD4A-4890-AEDE-1D1A3456001C}" type="presParOf" srcId="{C91C2991-1CB1-4071-A23E-9267A935ADF1}" destId="{7E7B1DC0-9066-48B8-AC55-D3BB828F53B6}" srcOrd="3" destOrd="0" presId="urn:microsoft.com/office/officeart/2005/8/layout/vList2"/>
    <dgm:cxn modelId="{EBFB4944-202D-4C19-87F4-FC9695FF18BF}" type="presParOf" srcId="{C91C2991-1CB1-4071-A23E-9267A935ADF1}" destId="{3E31EB95-1FDB-49F5-80E3-23D606E4485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727224-D8BF-477D-A2C8-2EAC1C8B64D4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55E81AD-0427-4B95-B020-7D010074EE85}">
      <dgm:prSet/>
      <dgm:spPr/>
      <dgm:t>
        <a:bodyPr/>
        <a:lstStyle/>
        <a:p>
          <a:r>
            <a:rPr lang="en-US"/>
            <a:t>Otomasyon: Tek komutla tüm sistemi tarayan script.</a:t>
          </a:r>
        </a:p>
      </dgm:t>
    </dgm:pt>
    <dgm:pt modelId="{0D2358E0-940D-41D2-996E-E9DE7D15918C}" type="parTrans" cxnId="{8471CA4C-73B7-4F56-8082-B9DF09322525}">
      <dgm:prSet/>
      <dgm:spPr/>
      <dgm:t>
        <a:bodyPr/>
        <a:lstStyle/>
        <a:p>
          <a:endParaRPr lang="en-US"/>
        </a:p>
      </dgm:t>
    </dgm:pt>
    <dgm:pt modelId="{328883D8-09BC-4693-A85F-60D79A71438D}" type="sibTrans" cxnId="{8471CA4C-73B7-4F56-8082-B9DF09322525}">
      <dgm:prSet/>
      <dgm:spPr/>
      <dgm:t>
        <a:bodyPr/>
        <a:lstStyle/>
        <a:p>
          <a:endParaRPr lang="en-US"/>
        </a:p>
      </dgm:t>
    </dgm:pt>
    <dgm:pt modelId="{59C0F0F0-A7F1-49A0-8834-A192633D9163}">
      <dgm:prSet/>
      <dgm:spPr/>
      <dgm:t>
        <a:bodyPr/>
        <a:lstStyle/>
        <a:p>
          <a:r>
            <a:rPr lang="en-US"/>
            <a:t>Hız: Saniyeler içinde sonuç veren hafif mimari.</a:t>
          </a:r>
        </a:p>
      </dgm:t>
    </dgm:pt>
    <dgm:pt modelId="{8C2C9D09-ABA9-4610-AABF-3C4FF4E1415C}" type="parTrans" cxnId="{977F5CDD-A428-41C2-B3CB-31457AD88E67}">
      <dgm:prSet/>
      <dgm:spPr/>
      <dgm:t>
        <a:bodyPr/>
        <a:lstStyle/>
        <a:p>
          <a:endParaRPr lang="en-US"/>
        </a:p>
      </dgm:t>
    </dgm:pt>
    <dgm:pt modelId="{53AFD915-1533-409A-8C67-C344F06EC296}" type="sibTrans" cxnId="{977F5CDD-A428-41C2-B3CB-31457AD88E67}">
      <dgm:prSet/>
      <dgm:spPr/>
      <dgm:t>
        <a:bodyPr/>
        <a:lstStyle/>
        <a:p>
          <a:endParaRPr lang="en-US"/>
        </a:p>
      </dgm:t>
    </dgm:pt>
    <dgm:pt modelId="{B64AE930-0348-41E8-A46A-2FA996B3B776}">
      <dgm:prSet/>
      <dgm:spPr/>
      <dgm:t>
        <a:bodyPr/>
        <a:lstStyle/>
        <a:p>
          <a:r>
            <a:rPr lang="en-US"/>
            <a:t>Görselleştirme: Terminal üzerinden canlı ve renkli durum takibi (Colorama desteği).</a:t>
          </a:r>
        </a:p>
      </dgm:t>
    </dgm:pt>
    <dgm:pt modelId="{A4D00E01-6230-444C-9A38-4A1AFF2368CC}" type="parTrans" cxnId="{972EC5D9-40CC-4AD8-A0C9-724AF843D4CC}">
      <dgm:prSet/>
      <dgm:spPr/>
      <dgm:t>
        <a:bodyPr/>
        <a:lstStyle/>
        <a:p>
          <a:endParaRPr lang="en-US"/>
        </a:p>
      </dgm:t>
    </dgm:pt>
    <dgm:pt modelId="{8D5B1B47-40CD-4AA4-A7DC-38D395F4B9BF}" type="sibTrans" cxnId="{972EC5D9-40CC-4AD8-A0C9-724AF843D4CC}">
      <dgm:prSet/>
      <dgm:spPr/>
      <dgm:t>
        <a:bodyPr/>
        <a:lstStyle/>
        <a:p>
          <a:endParaRPr lang="en-US"/>
        </a:p>
      </dgm:t>
    </dgm:pt>
    <dgm:pt modelId="{5A257E21-878F-48A2-85C7-DEA537F4AF0B}" type="pres">
      <dgm:prSet presAssocID="{74727224-D8BF-477D-A2C8-2EAC1C8B64D4}" presName="vert0" presStyleCnt="0">
        <dgm:presLayoutVars>
          <dgm:dir/>
          <dgm:animOne val="branch"/>
          <dgm:animLvl val="lvl"/>
        </dgm:presLayoutVars>
      </dgm:prSet>
      <dgm:spPr/>
    </dgm:pt>
    <dgm:pt modelId="{8483208C-A21E-490B-8C91-C57C7E3746CD}" type="pres">
      <dgm:prSet presAssocID="{E55E81AD-0427-4B95-B020-7D010074EE85}" presName="thickLine" presStyleLbl="alignNode1" presStyleIdx="0" presStyleCnt="3"/>
      <dgm:spPr/>
    </dgm:pt>
    <dgm:pt modelId="{C47E31E8-EAB2-4819-87FD-272583437E4E}" type="pres">
      <dgm:prSet presAssocID="{E55E81AD-0427-4B95-B020-7D010074EE85}" presName="horz1" presStyleCnt="0"/>
      <dgm:spPr/>
    </dgm:pt>
    <dgm:pt modelId="{37A23EA2-CE22-4A81-8838-9FBFFBBDCFB8}" type="pres">
      <dgm:prSet presAssocID="{E55E81AD-0427-4B95-B020-7D010074EE85}" presName="tx1" presStyleLbl="revTx" presStyleIdx="0" presStyleCnt="3"/>
      <dgm:spPr/>
    </dgm:pt>
    <dgm:pt modelId="{B0C88069-194E-4F42-B93D-28DE51DD1E5E}" type="pres">
      <dgm:prSet presAssocID="{E55E81AD-0427-4B95-B020-7D010074EE85}" presName="vert1" presStyleCnt="0"/>
      <dgm:spPr/>
    </dgm:pt>
    <dgm:pt modelId="{E8DE708A-AD44-4FD5-B541-45226BB50574}" type="pres">
      <dgm:prSet presAssocID="{59C0F0F0-A7F1-49A0-8834-A192633D9163}" presName="thickLine" presStyleLbl="alignNode1" presStyleIdx="1" presStyleCnt="3"/>
      <dgm:spPr/>
    </dgm:pt>
    <dgm:pt modelId="{CD978E52-7FB0-4AB9-BD52-850D13A2FBCA}" type="pres">
      <dgm:prSet presAssocID="{59C0F0F0-A7F1-49A0-8834-A192633D9163}" presName="horz1" presStyleCnt="0"/>
      <dgm:spPr/>
    </dgm:pt>
    <dgm:pt modelId="{2C535D61-EA7A-4C5A-A5C3-11210D893F8E}" type="pres">
      <dgm:prSet presAssocID="{59C0F0F0-A7F1-49A0-8834-A192633D9163}" presName="tx1" presStyleLbl="revTx" presStyleIdx="1" presStyleCnt="3"/>
      <dgm:spPr/>
    </dgm:pt>
    <dgm:pt modelId="{250D19A8-ABC2-49F1-B150-9CBC3EBA6121}" type="pres">
      <dgm:prSet presAssocID="{59C0F0F0-A7F1-49A0-8834-A192633D9163}" presName="vert1" presStyleCnt="0"/>
      <dgm:spPr/>
    </dgm:pt>
    <dgm:pt modelId="{2FE313BE-FA3B-4839-B1B4-502C776FAB6B}" type="pres">
      <dgm:prSet presAssocID="{B64AE930-0348-41E8-A46A-2FA996B3B776}" presName="thickLine" presStyleLbl="alignNode1" presStyleIdx="2" presStyleCnt="3"/>
      <dgm:spPr/>
    </dgm:pt>
    <dgm:pt modelId="{1AF19186-88CC-425C-9229-8CA15F50A97E}" type="pres">
      <dgm:prSet presAssocID="{B64AE930-0348-41E8-A46A-2FA996B3B776}" presName="horz1" presStyleCnt="0"/>
      <dgm:spPr/>
    </dgm:pt>
    <dgm:pt modelId="{BBD58B9A-1661-4C55-B743-AD7008F60926}" type="pres">
      <dgm:prSet presAssocID="{B64AE930-0348-41E8-A46A-2FA996B3B776}" presName="tx1" presStyleLbl="revTx" presStyleIdx="2" presStyleCnt="3"/>
      <dgm:spPr/>
    </dgm:pt>
    <dgm:pt modelId="{ACCF3179-EEFA-4912-8909-021D342D657B}" type="pres">
      <dgm:prSet presAssocID="{B64AE930-0348-41E8-A46A-2FA996B3B776}" presName="vert1" presStyleCnt="0"/>
      <dgm:spPr/>
    </dgm:pt>
  </dgm:ptLst>
  <dgm:cxnLst>
    <dgm:cxn modelId="{8471CA4C-73B7-4F56-8082-B9DF09322525}" srcId="{74727224-D8BF-477D-A2C8-2EAC1C8B64D4}" destId="{E55E81AD-0427-4B95-B020-7D010074EE85}" srcOrd="0" destOrd="0" parTransId="{0D2358E0-940D-41D2-996E-E9DE7D15918C}" sibTransId="{328883D8-09BC-4693-A85F-60D79A71438D}"/>
    <dgm:cxn modelId="{B1DD7998-6C3C-48C6-9D2D-836C9A665A6C}" type="presOf" srcId="{59C0F0F0-A7F1-49A0-8834-A192633D9163}" destId="{2C535D61-EA7A-4C5A-A5C3-11210D893F8E}" srcOrd="0" destOrd="0" presId="urn:microsoft.com/office/officeart/2008/layout/LinedList"/>
    <dgm:cxn modelId="{CA15F1AE-5672-4E59-91D4-3C8E680C209C}" type="presOf" srcId="{E55E81AD-0427-4B95-B020-7D010074EE85}" destId="{37A23EA2-CE22-4A81-8838-9FBFFBBDCFB8}" srcOrd="0" destOrd="0" presId="urn:microsoft.com/office/officeart/2008/layout/LinedList"/>
    <dgm:cxn modelId="{65BF9BBA-C343-4908-9160-773D484382B2}" type="presOf" srcId="{B64AE930-0348-41E8-A46A-2FA996B3B776}" destId="{BBD58B9A-1661-4C55-B743-AD7008F60926}" srcOrd="0" destOrd="0" presId="urn:microsoft.com/office/officeart/2008/layout/LinedList"/>
    <dgm:cxn modelId="{D2C68AD5-46E5-4DE2-AC4F-5D15B2D3A3F6}" type="presOf" srcId="{74727224-D8BF-477D-A2C8-2EAC1C8B64D4}" destId="{5A257E21-878F-48A2-85C7-DEA537F4AF0B}" srcOrd="0" destOrd="0" presId="urn:microsoft.com/office/officeart/2008/layout/LinedList"/>
    <dgm:cxn modelId="{972EC5D9-40CC-4AD8-A0C9-724AF843D4CC}" srcId="{74727224-D8BF-477D-A2C8-2EAC1C8B64D4}" destId="{B64AE930-0348-41E8-A46A-2FA996B3B776}" srcOrd="2" destOrd="0" parTransId="{A4D00E01-6230-444C-9A38-4A1AFF2368CC}" sibTransId="{8D5B1B47-40CD-4AA4-A7DC-38D395F4B9BF}"/>
    <dgm:cxn modelId="{977F5CDD-A428-41C2-B3CB-31457AD88E67}" srcId="{74727224-D8BF-477D-A2C8-2EAC1C8B64D4}" destId="{59C0F0F0-A7F1-49A0-8834-A192633D9163}" srcOrd="1" destOrd="0" parTransId="{8C2C9D09-ABA9-4610-AABF-3C4FF4E1415C}" sibTransId="{53AFD915-1533-409A-8C67-C344F06EC296}"/>
    <dgm:cxn modelId="{685C1993-15CD-40F3-90DB-F7FED857EABA}" type="presParOf" srcId="{5A257E21-878F-48A2-85C7-DEA537F4AF0B}" destId="{8483208C-A21E-490B-8C91-C57C7E3746CD}" srcOrd="0" destOrd="0" presId="urn:microsoft.com/office/officeart/2008/layout/LinedList"/>
    <dgm:cxn modelId="{F0604200-8EE0-4255-8135-98E1D76E7456}" type="presParOf" srcId="{5A257E21-878F-48A2-85C7-DEA537F4AF0B}" destId="{C47E31E8-EAB2-4819-87FD-272583437E4E}" srcOrd="1" destOrd="0" presId="urn:microsoft.com/office/officeart/2008/layout/LinedList"/>
    <dgm:cxn modelId="{98828883-B7A1-4689-A99A-3E47FA3F467A}" type="presParOf" srcId="{C47E31E8-EAB2-4819-87FD-272583437E4E}" destId="{37A23EA2-CE22-4A81-8838-9FBFFBBDCFB8}" srcOrd="0" destOrd="0" presId="urn:microsoft.com/office/officeart/2008/layout/LinedList"/>
    <dgm:cxn modelId="{9C3CCBBF-AE27-497E-93B5-13F413BFCF72}" type="presParOf" srcId="{C47E31E8-EAB2-4819-87FD-272583437E4E}" destId="{B0C88069-194E-4F42-B93D-28DE51DD1E5E}" srcOrd="1" destOrd="0" presId="urn:microsoft.com/office/officeart/2008/layout/LinedList"/>
    <dgm:cxn modelId="{73C855AA-FD82-4B67-8316-62F97B659E10}" type="presParOf" srcId="{5A257E21-878F-48A2-85C7-DEA537F4AF0B}" destId="{E8DE708A-AD44-4FD5-B541-45226BB50574}" srcOrd="2" destOrd="0" presId="urn:microsoft.com/office/officeart/2008/layout/LinedList"/>
    <dgm:cxn modelId="{657E2876-6AAA-4A75-B361-BE0D6FFC8493}" type="presParOf" srcId="{5A257E21-878F-48A2-85C7-DEA537F4AF0B}" destId="{CD978E52-7FB0-4AB9-BD52-850D13A2FBCA}" srcOrd="3" destOrd="0" presId="urn:microsoft.com/office/officeart/2008/layout/LinedList"/>
    <dgm:cxn modelId="{64C7F065-C184-4681-8F2B-48D9765E5E65}" type="presParOf" srcId="{CD978E52-7FB0-4AB9-BD52-850D13A2FBCA}" destId="{2C535D61-EA7A-4C5A-A5C3-11210D893F8E}" srcOrd="0" destOrd="0" presId="urn:microsoft.com/office/officeart/2008/layout/LinedList"/>
    <dgm:cxn modelId="{CD6938CE-C9B9-4EFD-B6C4-76C3FCBBB47B}" type="presParOf" srcId="{CD978E52-7FB0-4AB9-BD52-850D13A2FBCA}" destId="{250D19A8-ABC2-49F1-B150-9CBC3EBA6121}" srcOrd="1" destOrd="0" presId="urn:microsoft.com/office/officeart/2008/layout/LinedList"/>
    <dgm:cxn modelId="{7E4AC486-7408-491A-B730-FA86685D0C40}" type="presParOf" srcId="{5A257E21-878F-48A2-85C7-DEA537F4AF0B}" destId="{2FE313BE-FA3B-4839-B1B4-502C776FAB6B}" srcOrd="4" destOrd="0" presId="urn:microsoft.com/office/officeart/2008/layout/LinedList"/>
    <dgm:cxn modelId="{AE6BAE1D-8465-4634-9A0A-FB0CD24FD3AB}" type="presParOf" srcId="{5A257E21-878F-48A2-85C7-DEA537F4AF0B}" destId="{1AF19186-88CC-425C-9229-8CA15F50A97E}" srcOrd="5" destOrd="0" presId="urn:microsoft.com/office/officeart/2008/layout/LinedList"/>
    <dgm:cxn modelId="{65D53475-2350-4ED4-A804-D295B777E4BB}" type="presParOf" srcId="{1AF19186-88CC-425C-9229-8CA15F50A97E}" destId="{BBD58B9A-1661-4C55-B743-AD7008F60926}" srcOrd="0" destOrd="0" presId="urn:microsoft.com/office/officeart/2008/layout/LinedList"/>
    <dgm:cxn modelId="{8BB77A23-66FC-4E8D-817A-111BEA6D03F2}" type="presParOf" srcId="{1AF19186-88CC-425C-9229-8CA15F50A97E}" destId="{ACCF3179-EEFA-4912-8909-021D342D657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339EBA-9D11-4D48-9BD9-6207102A7B9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2063E80-D655-4BA6-8519-2A2044B9B3B4}">
      <dgm:prSet/>
      <dgm:spPr/>
      <dgm:t>
        <a:bodyPr/>
        <a:lstStyle/>
        <a:p>
          <a:r>
            <a:rPr lang="en-US"/>
            <a:t>Dil: Python 3.x</a:t>
          </a:r>
        </a:p>
      </dgm:t>
    </dgm:pt>
    <dgm:pt modelId="{B52813A4-25B5-4998-B0A1-DE6445FEB2D1}" type="parTrans" cxnId="{E41A71CD-DB0F-4AF2-9F05-F7306AF9D454}">
      <dgm:prSet/>
      <dgm:spPr/>
      <dgm:t>
        <a:bodyPr/>
        <a:lstStyle/>
        <a:p>
          <a:endParaRPr lang="en-US"/>
        </a:p>
      </dgm:t>
    </dgm:pt>
    <dgm:pt modelId="{A3AB72D0-5795-4DAE-AAF0-2BC0EAB30CF0}" type="sibTrans" cxnId="{E41A71CD-DB0F-4AF2-9F05-F7306AF9D454}">
      <dgm:prSet/>
      <dgm:spPr/>
      <dgm:t>
        <a:bodyPr/>
        <a:lstStyle/>
        <a:p>
          <a:endParaRPr lang="en-US"/>
        </a:p>
      </dgm:t>
    </dgm:pt>
    <dgm:pt modelId="{F13E7C29-32C3-4334-8D47-CED0850CC415}">
      <dgm:prSet/>
      <dgm:spPr/>
      <dgm:t>
        <a:bodyPr/>
        <a:lstStyle/>
        <a:p>
          <a:r>
            <a:rPr lang="en-US"/>
            <a:t>Modüller: colorama (Kullanıcı arayüzü), time (Gecikme simülasyonu), logging (Dosya raporlama).</a:t>
          </a:r>
        </a:p>
      </dgm:t>
    </dgm:pt>
    <dgm:pt modelId="{99D1F57D-5C08-467A-9E4A-463ED490E1C3}" type="parTrans" cxnId="{9F874214-54A0-4697-B76B-2B58B01917B4}">
      <dgm:prSet/>
      <dgm:spPr/>
      <dgm:t>
        <a:bodyPr/>
        <a:lstStyle/>
        <a:p>
          <a:endParaRPr lang="en-US"/>
        </a:p>
      </dgm:t>
    </dgm:pt>
    <dgm:pt modelId="{33910DB8-88A1-4D3C-86BF-8D75C21CBE16}" type="sibTrans" cxnId="{9F874214-54A0-4697-B76B-2B58B01917B4}">
      <dgm:prSet/>
      <dgm:spPr/>
      <dgm:t>
        <a:bodyPr/>
        <a:lstStyle/>
        <a:p>
          <a:endParaRPr lang="en-US"/>
        </a:p>
      </dgm:t>
    </dgm:pt>
    <dgm:pt modelId="{54198EEB-3B01-47E1-972D-8309BB14A2AF}">
      <dgm:prSet/>
      <dgm:spPr/>
      <dgm:t>
        <a:bodyPr/>
        <a:lstStyle/>
        <a:p>
          <a:r>
            <a:rPr lang="en-US"/>
            <a:t>Sürüm Kontrolü: Git ve GitHub entegrasyonu.</a:t>
          </a:r>
        </a:p>
      </dgm:t>
    </dgm:pt>
    <dgm:pt modelId="{DE132E47-B098-4D99-A07A-3C6FD1B80772}" type="parTrans" cxnId="{AFA7EB8D-5199-4EC7-BB9B-219243426165}">
      <dgm:prSet/>
      <dgm:spPr/>
      <dgm:t>
        <a:bodyPr/>
        <a:lstStyle/>
        <a:p>
          <a:endParaRPr lang="en-US"/>
        </a:p>
      </dgm:t>
    </dgm:pt>
    <dgm:pt modelId="{A60F7ECD-1BE7-4C32-8EC7-9CAAD23A9291}" type="sibTrans" cxnId="{AFA7EB8D-5199-4EC7-BB9B-219243426165}">
      <dgm:prSet/>
      <dgm:spPr/>
      <dgm:t>
        <a:bodyPr/>
        <a:lstStyle/>
        <a:p>
          <a:endParaRPr lang="en-US"/>
        </a:p>
      </dgm:t>
    </dgm:pt>
    <dgm:pt modelId="{5EB50C30-04B6-4D8F-8810-6A11CD22B194}">
      <dgm:prSet/>
      <dgm:spPr/>
      <dgm:t>
        <a:bodyPr/>
        <a:lstStyle/>
        <a:p>
          <a:r>
            <a:rPr lang="en-US"/>
            <a:t>Proje Yapısı: QLineSec Template (JSON tabanlı bilgi sistemi).</a:t>
          </a:r>
        </a:p>
      </dgm:t>
    </dgm:pt>
    <dgm:pt modelId="{58126E77-DB42-429B-BD88-3392EB8CA304}" type="parTrans" cxnId="{DA6C08D6-E2F7-4B03-A0FF-F4CD255ABE5F}">
      <dgm:prSet/>
      <dgm:spPr/>
      <dgm:t>
        <a:bodyPr/>
        <a:lstStyle/>
        <a:p>
          <a:endParaRPr lang="en-US"/>
        </a:p>
      </dgm:t>
    </dgm:pt>
    <dgm:pt modelId="{A65688F2-C1EB-451E-9598-B9AC6BD58D54}" type="sibTrans" cxnId="{DA6C08D6-E2F7-4B03-A0FF-F4CD255ABE5F}">
      <dgm:prSet/>
      <dgm:spPr/>
      <dgm:t>
        <a:bodyPr/>
        <a:lstStyle/>
        <a:p>
          <a:endParaRPr lang="en-US"/>
        </a:p>
      </dgm:t>
    </dgm:pt>
    <dgm:pt modelId="{75B4436A-66AC-4AED-839D-53B164820009}" type="pres">
      <dgm:prSet presAssocID="{17339EBA-9D11-4D48-9BD9-6207102A7B98}" presName="linear" presStyleCnt="0">
        <dgm:presLayoutVars>
          <dgm:animLvl val="lvl"/>
          <dgm:resizeHandles val="exact"/>
        </dgm:presLayoutVars>
      </dgm:prSet>
      <dgm:spPr/>
    </dgm:pt>
    <dgm:pt modelId="{EA454317-CF89-447C-82B6-7A8A5DE6A1B0}" type="pres">
      <dgm:prSet presAssocID="{A2063E80-D655-4BA6-8519-2A2044B9B3B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17174BA-2199-4EE7-86E3-B8E627A54C82}" type="pres">
      <dgm:prSet presAssocID="{A3AB72D0-5795-4DAE-AAF0-2BC0EAB30CF0}" presName="spacer" presStyleCnt="0"/>
      <dgm:spPr/>
    </dgm:pt>
    <dgm:pt modelId="{6903936C-47D8-491A-9DD0-4AF7A6DFE07D}" type="pres">
      <dgm:prSet presAssocID="{F13E7C29-32C3-4334-8D47-CED0850CC41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093C8DC-51C8-4260-8FAB-4420DEE6706F}" type="pres">
      <dgm:prSet presAssocID="{33910DB8-88A1-4D3C-86BF-8D75C21CBE16}" presName="spacer" presStyleCnt="0"/>
      <dgm:spPr/>
    </dgm:pt>
    <dgm:pt modelId="{0E4A686E-B84A-4BE6-B544-D237ACBB0C02}" type="pres">
      <dgm:prSet presAssocID="{54198EEB-3B01-47E1-972D-8309BB14A2A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426375E-85D4-4D36-B7E0-27ADFB30D8A3}" type="pres">
      <dgm:prSet presAssocID="{A60F7ECD-1BE7-4C32-8EC7-9CAAD23A9291}" presName="spacer" presStyleCnt="0"/>
      <dgm:spPr/>
    </dgm:pt>
    <dgm:pt modelId="{F6D3D676-206F-41E6-B29F-E0944B0816AC}" type="pres">
      <dgm:prSet presAssocID="{5EB50C30-04B6-4D8F-8810-6A11CD22B19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F874214-54A0-4697-B76B-2B58B01917B4}" srcId="{17339EBA-9D11-4D48-9BD9-6207102A7B98}" destId="{F13E7C29-32C3-4334-8D47-CED0850CC415}" srcOrd="1" destOrd="0" parTransId="{99D1F57D-5C08-467A-9E4A-463ED490E1C3}" sibTransId="{33910DB8-88A1-4D3C-86BF-8D75C21CBE16}"/>
    <dgm:cxn modelId="{6A47CE19-DC4D-4C71-8CD7-FD939F87D4CD}" type="presOf" srcId="{F13E7C29-32C3-4334-8D47-CED0850CC415}" destId="{6903936C-47D8-491A-9DD0-4AF7A6DFE07D}" srcOrd="0" destOrd="0" presId="urn:microsoft.com/office/officeart/2005/8/layout/vList2"/>
    <dgm:cxn modelId="{AFA7EB8D-5199-4EC7-BB9B-219243426165}" srcId="{17339EBA-9D11-4D48-9BD9-6207102A7B98}" destId="{54198EEB-3B01-47E1-972D-8309BB14A2AF}" srcOrd="2" destOrd="0" parTransId="{DE132E47-B098-4D99-A07A-3C6FD1B80772}" sibTransId="{A60F7ECD-1BE7-4C32-8EC7-9CAAD23A9291}"/>
    <dgm:cxn modelId="{2982FA91-12FF-4A4F-8FE2-8774F53436A2}" type="presOf" srcId="{A2063E80-D655-4BA6-8519-2A2044B9B3B4}" destId="{EA454317-CF89-447C-82B6-7A8A5DE6A1B0}" srcOrd="0" destOrd="0" presId="urn:microsoft.com/office/officeart/2005/8/layout/vList2"/>
    <dgm:cxn modelId="{DA17419D-3DE2-437C-A3F5-4CA927E3BCCE}" type="presOf" srcId="{54198EEB-3B01-47E1-972D-8309BB14A2AF}" destId="{0E4A686E-B84A-4BE6-B544-D237ACBB0C02}" srcOrd="0" destOrd="0" presId="urn:microsoft.com/office/officeart/2005/8/layout/vList2"/>
    <dgm:cxn modelId="{DC54F2AC-ABF7-4405-B54C-333468B683A4}" type="presOf" srcId="{17339EBA-9D11-4D48-9BD9-6207102A7B98}" destId="{75B4436A-66AC-4AED-839D-53B164820009}" srcOrd="0" destOrd="0" presId="urn:microsoft.com/office/officeart/2005/8/layout/vList2"/>
    <dgm:cxn modelId="{F22B71B5-2388-43EA-835D-AB71F42CABDF}" type="presOf" srcId="{5EB50C30-04B6-4D8F-8810-6A11CD22B194}" destId="{F6D3D676-206F-41E6-B29F-E0944B0816AC}" srcOrd="0" destOrd="0" presId="urn:microsoft.com/office/officeart/2005/8/layout/vList2"/>
    <dgm:cxn modelId="{E41A71CD-DB0F-4AF2-9F05-F7306AF9D454}" srcId="{17339EBA-9D11-4D48-9BD9-6207102A7B98}" destId="{A2063E80-D655-4BA6-8519-2A2044B9B3B4}" srcOrd="0" destOrd="0" parTransId="{B52813A4-25B5-4998-B0A1-DE6445FEB2D1}" sibTransId="{A3AB72D0-5795-4DAE-AAF0-2BC0EAB30CF0}"/>
    <dgm:cxn modelId="{DA6C08D6-E2F7-4B03-A0FF-F4CD255ABE5F}" srcId="{17339EBA-9D11-4D48-9BD9-6207102A7B98}" destId="{5EB50C30-04B6-4D8F-8810-6A11CD22B194}" srcOrd="3" destOrd="0" parTransId="{58126E77-DB42-429B-BD88-3392EB8CA304}" sibTransId="{A65688F2-C1EB-451E-9598-B9AC6BD58D54}"/>
    <dgm:cxn modelId="{E045B33F-4037-47E3-8B49-E6BA4B38B82D}" type="presParOf" srcId="{75B4436A-66AC-4AED-839D-53B164820009}" destId="{EA454317-CF89-447C-82B6-7A8A5DE6A1B0}" srcOrd="0" destOrd="0" presId="urn:microsoft.com/office/officeart/2005/8/layout/vList2"/>
    <dgm:cxn modelId="{0BC79986-BF8D-4AF0-8AE2-B249EE153F4C}" type="presParOf" srcId="{75B4436A-66AC-4AED-839D-53B164820009}" destId="{F17174BA-2199-4EE7-86E3-B8E627A54C82}" srcOrd="1" destOrd="0" presId="urn:microsoft.com/office/officeart/2005/8/layout/vList2"/>
    <dgm:cxn modelId="{10819238-963E-42D9-9312-8B81B50E4C66}" type="presParOf" srcId="{75B4436A-66AC-4AED-839D-53B164820009}" destId="{6903936C-47D8-491A-9DD0-4AF7A6DFE07D}" srcOrd="2" destOrd="0" presId="urn:microsoft.com/office/officeart/2005/8/layout/vList2"/>
    <dgm:cxn modelId="{D26DD1C3-9AEA-4555-BAEC-7532C5440DB2}" type="presParOf" srcId="{75B4436A-66AC-4AED-839D-53B164820009}" destId="{D093C8DC-51C8-4260-8FAB-4420DEE6706F}" srcOrd="3" destOrd="0" presId="urn:microsoft.com/office/officeart/2005/8/layout/vList2"/>
    <dgm:cxn modelId="{778BBB90-69A7-4FC3-8DD4-C5B92E980ED7}" type="presParOf" srcId="{75B4436A-66AC-4AED-839D-53B164820009}" destId="{0E4A686E-B84A-4BE6-B544-D237ACBB0C02}" srcOrd="4" destOrd="0" presId="urn:microsoft.com/office/officeart/2005/8/layout/vList2"/>
    <dgm:cxn modelId="{239C1378-9710-484B-A43B-AEDB4CD37BE2}" type="presParOf" srcId="{75B4436A-66AC-4AED-839D-53B164820009}" destId="{1426375E-85D4-4D36-B7E0-27ADFB30D8A3}" srcOrd="5" destOrd="0" presId="urn:microsoft.com/office/officeart/2005/8/layout/vList2"/>
    <dgm:cxn modelId="{219C6413-CB42-493E-A6F5-010850A9A6BC}" type="presParOf" srcId="{75B4436A-66AC-4AED-839D-53B164820009}" destId="{F6D3D676-206F-41E6-B29F-E0944B0816A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39400A-A325-4279-AC73-E86E0E09D8B1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1F9C462-2661-40AE-9F2C-0DC52904A2B2}">
      <dgm:prSet/>
      <dgm:spPr/>
      <dgm:t>
        <a:bodyPr/>
        <a:lstStyle/>
        <a:p>
          <a:r>
            <a:rPr lang="en-US"/>
            <a:t>Vulnerability Scanning: LLM ve SQL Injection zafiyet simülasyonu.</a:t>
          </a:r>
        </a:p>
      </dgm:t>
    </dgm:pt>
    <dgm:pt modelId="{D481CD62-1CEC-4B07-8199-364CFC56784A}" type="parTrans" cxnId="{0A6F02D7-7141-49F1-84DD-116BE0F840F0}">
      <dgm:prSet/>
      <dgm:spPr/>
      <dgm:t>
        <a:bodyPr/>
        <a:lstStyle/>
        <a:p>
          <a:endParaRPr lang="en-US"/>
        </a:p>
      </dgm:t>
    </dgm:pt>
    <dgm:pt modelId="{1BAD38E1-8785-4D13-9E45-4E40622A1367}" type="sibTrans" cxnId="{0A6F02D7-7141-49F1-84DD-116BE0F840F0}">
      <dgm:prSet/>
      <dgm:spPr/>
      <dgm:t>
        <a:bodyPr/>
        <a:lstStyle/>
        <a:p>
          <a:endParaRPr lang="en-US"/>
        </a:p>
      </dgm:t>
    </dgm:pt>
    <dgm:pt modelId="{ACECBAC1-62B0-4B39-9FDB-10CE38F0FC31}">
      <dgm:prSet/>
      <dgm:spPr/>
      <dgm:t>
        <a:bodyPr/>
        <a:lstStyle/>
        <a:p>
          <a:r>
            <a:rPr lang="en-US"/>
            <a:t>Self-Check: Sistem dosyalarının doğruluğunu kontrol etme yeteneği.</a:t>
          </a:r>
        </a:p>
      </dgm:t>
    </dgm:pt>
    <dgm:pt modelId="{AFFC642C-2660-4468-9275-65C3F3BDEE59}" type="parTrans" cxnId="{9E06AD22-5F6E-4689-A8D5-F075249A0489}">
      <dgm:prSet/>
      <dgm:spPr/>
      <dgm:t>
        <a:bodyPr/>
        <a:lstStyle/>
        <a:p>
          <a:endParaRPr lang="en-US"/>
        </a:p>
      </dgm:t>
    </dgm:pt>
    <dgm:pt modelId="{2C4D4E0A-B37C-4DFE-B71A-8BD8879CDA6F}" type="sibTrans" cxnId="{9E06AD22-5F6E-4689-A8D5-F075249A0489}">
      <dgm:prSet/>
      <dgm:spPr/>
      <dgm:t>
        <a:bodyPr/>
        <a:lstStyle/>
        <a:p>
          <a:endParaRPr lang="en-US"/>
        </a:p>
      </dgm:t>
    </dgm:pt>
    <dgm:pt modelId="{8C113623-C50D-49E2-BBD1-AC579E38207C}">
      <dgm:prSet/>
      <dgm:spPr/>
      <dgm:t>
        <a:bodyPr/>
        <a:lstStyle/>
        <a:p>
          <a:r>
            <a:rPr lang="en-US"/>
            <a:t>Logging: Tüm tarama sonuçlarının validation_log.txt dosyasına otomatik kaydedilmesi.</a:t>
          </a:r>
        </a:p>
      </dgm:t>
    </dgm:pt>
    <dgm:pt modelId="{6897AC04-728B-49C8-8024-1C96030A5B36}" type="parTrans" cxnId="{0B23F871-2220-4470-93C9-83E541BB9132}">
      <dgm:prSet/>
      <dgm:spPr/>
      <dgm:t>
        <a:bodyPr/>
        <a:lstStyle/>
        <a:p>
          <a:endParaRPr lang="en-US"/>
        </a:p>
      </dgm:t>
    </dgm:pt>
    <dgm:pt modelId="{19CE4202-0AD9-44EB-8319-105D3DC76450}" type="sibTrans" cxnId="{0B23F871-2220-4470-93C9-83E541BB9132}">
      <dgm:prSet/>
      <dgm:spPr/>
      <dgm:t>
        <a:bodyPr/>
        <a:lstStyle/>
        <a:p>
          <a:endParaRPr lang="en-US"/>
        </a:p>
      </dgm:t>
    </dgm:pt>
    <dgm:pt modelId="{3134ACD4-4C04-4177-B76B-56F8F455A486}" type="pres">
      <dgm:prSet presAssocID="{C039400A-A325-4279-AC73-E86E0E09D8B1}" presName="vert0" presStyleCnt="0">
        <dgm:presLayoutVars>
          <dgm:dir/>
          <dgm:animOne val="branch"/>
          <dgm:animLvl val="lvl"/>
        </dgm:presLayoutVars>
      </dgm:prSet>
      <dgm:spPr/>
    </dgm:pt>
    <dgm:pt modelId="{5CED2C07-F46E-4DE6-B586-B5BAF1B69A16}" type="pres">
      <dgm:prSet presAssocID="{81F9C462-2661-40AE-9F2C-0DC52904A2B2}" presName="thickLine" presStyleLbl="alignNode1" presStyleIdx="0" presStyleCnt="3"/>
      <dgm:spPr/>
    </dgm:pt>
    <dgm:pt modelId="{F65E2877-3F56-4080-A6EC-C0395370C934}" type="pres">
      <dgm:prSet presAssocID="{81F9C462-2661-40AE-9F2C-0DC52904A2B2}" presName="horz1" presStyleCnt="0"/>
      <dgm:spPr/>
    </dgm:pt>
    <dgm:pt modelId="{53448D17-60C0-44E7-953A-3B26B1CFB33E}" type="pres">
      <dgm:prSet presAssocID="{81F9C462-2661-40AE-9F2C-0DC52904A2B2}" presName="tx1" presStyleLbl="revTx" presStyleIdx="0" presStyleCnt="3"/>
      <dgm:spPr/>
    </dgm:pt>
    <dgm:pt modelId="{230390F1-6B55-40DC-A4C7-C964B6AE1E2A}" type="pres">
      <dgm:prSet presAssocID="{81F9C462-2661-40AE-9F2C-0DC52904A2B2}" presName="vert1" presStyleCnt="0"/>
      <dgm:spPr/>
    </dgm:pt>
    <dgm:pt modelId="{DC36A8F8-5700-46C8-B2D8-59922BDDBF2F}" type="pres">
      <dgm:prSet presAssocID="{ACECBAC1-62B0-4B39-9FDB-10CE38F0FC31}" presName="thickLine" presStyleLbl="alignNode1" presStyleIdx="1" presStyleCnt="3"/>
      <dgm:spPr/>
    </dgm:pt>
    <dgm:pt modelId="{959FB0A4-88E9-488C-888E-EDC436E7EFE9}" type="pres">
      <dgm:prSet presAssocID="{ACECBAC1-62B0-4B39-9FDB-10CE38F0FC31}" presName="horz1" presStyleCnt="0"/>
      <dgm:spPr/>
    </dgm:pt>
    <dgm:pt modelId="{01805FE8-DF7F-484A-B8E3-77075F2E8925}" type="pres">
      <dgm:prSet presAssocID="{ACECBAC1-62B0-4B39-9FDB-10CE38F0FC31}" presName="tx1" presStyleLbl="revTx" presStyleIdx="1" presStyleCnt="3"/>
      <dgm:spPr/>
    </dgm:pt>
    <dgm:pt modelId="{87C826F8-A55B-4AA0-A64F-A5B19E0535AA}" type="pres">
      <dgm:prSet presAssocID="{ACECBAC1-62B0-4B39-9FDB-10CE38F0FC31}" presName="vert1" presStyleCnt="0"/>
      <dgm:spPr/>
    </dgm:pt>
    <dgm:pt modelId="{86F2F165-0ED4-4B64-ADAE-B002B7808258}" type="pres">
      <dgm:prSet presAssocID="{8C113623-C50D-49E2-BBD1-AC579E38207C}" presName="thickLine" presStyleLbl="alignNode1" presStyleIdx="2" presStyleCnt="3"/>
      <dgm:spPr/>
    </dgm:pt>
    <dgm:pt modelId="{36D35227-CD0C-4AA2-A153-9B8970444DE6}" type="pres">
      <dgm:prSet presAssocID="{8C113623-C50D-49E2-BBD1-AC579E38207C}" presName="horz1" presStyleCnt="0"/>
      <dgm:spPr/>
    </dgm:pt>
    <dgm:pt modelId="{941AD603-0612-4A7E-86C3-A969FC55FE41}" type="pres">
      <dgm:prSet presAssocID="{8C113623-C50D-49E2-BBD1-AC579E38207C}" presName="tx1" presStyleLbl="revTx" presStyleIdx="2" presStyleCnt="3"/>
      <dgm:spPr/>
    </dgm:pt>
    <dgm:pt modelId="{24603485-346D-44EB-B96D-2654F61BC403}" type="pres">
      <dgm:prSet presAssocID="{8C113623-C50D-49E2-BBD1-AC579E38207C}" presName="vert1" presStyleCnt="0"/>
      <dgm:spPr/>
    </dgm:pt>
  </dgm:ptLst>
  <dgm:cxnLst>
    <dgm:cxn modelId="{9E06AD22-5F6E-4689-A8D5-F075249A0489}" srcId="{C039400A-A325-4279-AC73-E86E0E09D8B1}" destId="{ACECBAC1-62B0-4B39-9FDB-10CE38F0FC31}" srcOrd="1" destOrd="0" parTransId="{AFFC642C-2660-4468-9275-65C3F3BDEE59}" sibTransId="{2C4D4E0A-B37C-4DFE-B71A-8BD8879CDA6F}"/>
    <dgm:cxn modelId="{53ABEE2F-9FCA-45C5-8253-934BFA030B78}" type="presOf" srcId="{C039400A-A325-4279-AC73-E86E0E09D8B1}" destId="{3134ACD4-4C04-4177-B76B-56F8F455A486}" srcOrd="0" destOrd="0" presId="urn:microsoft.com/office/officeart/2008/layout/LinedList"/>
    <dgm:cxn modelId="{4300645D-3381-4888-AD5F-C2014635BF1D}" type="presOf" srcId="{8C113623-C50D-49E2-BBD1-AC579E38207C}" destId="{941AD603-0612-4A7E-86C3-A969FC55FE41}" srcOrd="0" destOrd="0" presId="urn:microsoft.com/office/officeart/2008/layout/LinedList"/>
    <dgm:cxn modelId="{B3F35348-4F09-4FF2-9890-9771E4632BF2}" type="presOf" srcId="{ACECBAC1-62B0-4B39-9FDB-10CE38F0FC31}" destId="{01805FE8-DF7F-484A-B8E3-77075F2E8925}" srcOrd="0" destOrd="0" presId="urn:microsoft.com/office/officeart/2008/layout/LinedList"/>
    <dgm:cxn modelId="{CDE3A86B-3A09-47CD-932E-F347BC8F7B62}" type="presOf" srcId="{81F9C462-2661-40AE-9F2C-0DC52904A2B2}" destId="{53448D17-60C0-44E7-953A-3B26B1CFB33E}" srcOrd="0" destOrd="0" presId="urn:microsoft.com/office/officeart/2008/layout/LinedList"/>
    <dgm:cxn modelId="{0B23F871-2220-4470-93C9-83E541BB9132}" srcId="{C039400A-A325-4279-AC73-E86E0E09D8B1}" destId="{8C113623-C50D-49E2-BBD1-AC579E38207C}" srcOrd="2" destOrd="0" parTransId="{6897AC04-728B-49C8-8024-1C96030A5B36}" sibTransId="{19CE4202-0AD9-44EB-8319-105D3DC76450}"/>
    <dgm:cxn modelId="{0A6F02D7-7141-49F1-84DD-116BE0F840F0}" srcId="{C039400A-A325-4279-AC73-E86E0E09D8B1}" destId="{81F9C462-2661-40AE-9F2C-0DC52904A2B2}" srcOrd="0" destOrd="0" parTransId="{D481CD62-1CEC-4B07-8199-364CFC56784A}" sibTransId="{1BAD38E1-8785-4D13-9E45-4E40622A1367}"/>
    <dgm:cxn modelId="{68C00834-2F0F-4911-A549-37CD33117B94}" type="presParOf" srcId="{3134ACD4-4C04-4177-B76B-56F8F455A486}" destId="{5CED2C07-F46E-4DE6-B586-B5BAF1B69A16}" srcOrd="0" destOrd="0" presId="urn:microsoft.com/office/officeart/2008/layout/LinedList"/>
    <dgm:cxn modelId="{C24F51F7-949E-442F-99D4-8CBC7636B535}" type="presParOf" srcId="{3134ACD4-4C04-4177-B76B-56F8F455A486}" destId="{F65E2877-3F56-4080-A6EC-C0395370C934}" srcOrd="1" destOrd="0" presId="urn:microsoft.com/office/officeart/2008/layout/LinedList"/>
    <dgm:cxn modelId="{88734324-C7AC-43EF-ACCD-0CBF3DCEEF55}" type="presParOf" srcId="{F65E2877-3F56-4080-A6EC-C0395370C934}" destId="{53448D17-60C0-44E7-953A-3B26B1CFB33E}" srcOrd="0" destOrd="0" presId="urn:microsoft.com/office/officeart/2008/layout/LinedList"/>
    <dgm:cxn modelId="{E7580D0B-D13E-4BBA-9779-FD94653DC230}" type="presParOf" srcId="{F65E2877-3F56-4080-A6EC-C0395370C934}" destId="{230390F1-6B55-40DC-A4C7-C964B6AE1E2A}" srcOrd="1" destOrd="0" presId="urn:microsoft.com/office/officeart/2008/layout/LinedList"/>
    <dgm:cxn modelId="{2809399F-B5C3-4C66-8195-FFFFF0DFB7DF}" type="presParOf" srcId="{3134ACD4-4C04-4177-B76B-56F8F455A486}" destId="{DC36A8F8-5700-46C8-B2D8-59922BDDBF2F}" srcOrd="2" destOrd="0" presId="urn:microsoft.com/office/officeart/2008/layout/LinedList"/>
    <dgm:cxn modelId="{C8CDB0B2-AF2E-447D-AE20-91B0CAE9B0C6}" type="presParOf" srcId="{3134ACD4-4C04-4177-B76B-56F8F455A486}" destId="{959FB0A4-88E9-488C-888E-EDC436E7EFE9}" srcOrd="3" destOrd="0" presId="urn:microsoft.com/office/officeart/2008/layout/LinedList"/>
    <dgm:cxn modelId="{FA6099FE-5B1C-4A52-8DB9-B6989FD0B8BC}" type="presParOf" srcId="{959FB0A4-88E9-488C-888E-EDC436E7EFE9}" destId="{01805FE8-DF7F-484A-B8E3-77075F2E8925}" srcOrd="0" destOrd="0" presId="urn:microsoft.com/office/officeart/2008/layout/LinedList"/>
    <dgm:cxn modelId="{82905CDF-7C16-46ED-A2AD-76D5E12BEEDA}" type="presParOf" srcId="{959FB0A4-88E9-488C-888E-EDC436E7EFE9}" destId="{87C826F8-A55B-4AA0-A64F-A5B19E0535AA}" srcOrd="1" destOrd="0" presId="urn:microsoft.com/office/officeart/2008/layout/LinedList"/>
    <dgm:cxn modelId="{D6C2482E-8A0B-46BD-8CA1-F7DB6D97AE71}" type="presParOf" srcId="{3134ACD4-4C04-4177-B76B-56F8F455A486}" destId="{86F2F165-0ED4-4B64-ADAE-B002B7808258}" srcOrd="4" destOrd="0" presId="urn:microsoft.com/office/officeart/2008/layout/LinedList"/>
    <dgm:cxn modelId="{786C655A-F8C9-4BE7-A103-34F008F2FA49}" type="presParOf" srcId="{3134ACD4-4C04-4177-B76B-56F8F455A486}" destId="{36D35227-CD0C-4AA2-A153-9B8970444DE6}" srcOrd="5" destOrd="0" presId="urn:microsoft.com/office/officeart/2008/layout/LinedList"/>
    <dgm:cxn modelId="{18C7398F-9CC8-4980-9348-8F6E45966C3D}" type="presParOf" srcId="{36D35227-CD0C-4AA2-A153-9B8970444DE6}" destId="{941AD603-0612-4A7E-86C3-A969FC55FE41}" srcOrd="0" destOrd="0" presId="urn:microsoft.com/office/officeart/2008/layout/LinedList"/>
    <dgm:cxn modelId="{87F8CD69-2895-4D62-9FDF-070EC619DBFC}" type="presParOf" srcId="{36D35227-CD0C-4AA2-A153-9B8970444DE6}" destId="{24603485-346D-44EB-B96D-2654F61BC40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DD603CC-1785-4559-B189-35F4664F2AC0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76DE6A7-6CF7-41A8-8EB5-D73D1914CBB0}">
      <dgm:prSet/>
      <dgm:spPr/>
      <dgm:t>
        <a:bodyPr/>
        <a:lstStyle/>
        <a:p>
          <a:r>
            <a:rPr lang="en-US"/>
            <a:t>Modüler yapı sayesinde yeni tarama türleri kolayca eklenebilir.</a:t>
          </a:r>
        </a:p>
      </dgm:t>
    </dgm:pt>
    <dgm:pt modelId="{4B3297A1-058E-4192-9CA9-A02CDEF5CAEF}" type="parTrans" cxnId="{87FE550E-CE9C-4596-9A2B-E8BE94C1F57B}">
      <dgm:prSet/>
      <dgm:spPr/>
      <dgm:t>
        <a:bodyPr/>
        <a:lstStyle/>
        <a:p>
          <a:endParaRPr lang="en-US"/>
        </a:p>
      </dgm:t>
    </dgm:pt>
    <dgm:pt modelId="{BFC82059-F78A-4B5A-AB89-3120873604DB}" type="sibTrans" cxnId="{87FE550E-CE9C-4596-9A2B-E8BE94C1F57B}">
      <dgm:prSet/>
      <dgm:spPr/>
      <dgm:t>
        <a:bodyPr/>
        <a:lstStyle/>
        <a:p>
          <a:endParaRPr lang="en-US"/>
        </a:p>
      </dgm:t>
    </dgm:pt>
    <dgm:pt modelId="{A815B6CE-889F-4357-B73A-0564F5EEE2E4}">
      <dgm:prSet/>
      <dgm:spPr/>
      <dgm:t>
        <a:bodyPr/>
        <a:lstStyle/>
        <a:p>
          <a:r>
            <a:rPr lang="en-US"/>
            <a:t>Eğitim amaçlı siber güvenlik farkındalığı oluşturur.</a:t>
          </a:r>
        </a:p>
      </dgm:t>
    </dgm:pt>
    <dgm:pt modelId="{C65F98AE-73D3-4DCB-9EFC-CB9B4FC4FE64}" type="parTrans" cxnId="{7B2F3858-4B3F-4513-811C-785435960165}">
      <dgm:prSet/>
      <dgm:spPr/>
      <dgm:t>
        <a:bodyPr/>
        <a:lstStyle/>
        <a:p>
          <a:endParaRPr lang="en-US"/>
        </a:p>
      </dgm:t>
    </dgm:pt>
    <dgm:pt modelId="{CD6BCDA7-7232-4382-B349-10ADCAF9A4F0}" type="sibTrans" cxnId="{7B2F3858-4B3F-4513-811C-785435960165}">
      <dgm:prSet/>
      <dgm:spPr/>
      <dgm:t>
        <a:bodyPr/>
        <a:lstStyle/>
        <a:p>
          <a:endParaRPr lang="en-US"/>
        </a:p>
      </dgm:t>
    </dgm:pt>
    <dgm:pt modelId="{7E12EE75-D765-4766-81CC-41C6AE6EF681}">
      <dgm:prSet/>
      <dgm:spPr/>
      <dgm:t>
        <a:bodyPr/>
        <a:lstStyle/>
        <a:p>
          <a:r>
            <a:rPr lang="en-US"/>
            <a:t>Tüm dosyalar GitHub üzerinden 'Public' olarak erişilebilir durumdadır.</a:t>
          </a:r>
        </a:p>
      </dgm:t>
    </dgm:pt>
    <dgm:pt modelId="{67DC00B9-C72A-4807-A428-144D10E6E4D0}" type="parTrans" cxnId="{1CAC1DF1-91AC-4BEF-8354-2106E57630CE}">
      <dgm:prSet/>
      <dgm:spPr/>
      <dgm:t>
        <a:bodyPr/>
        <a:lstStyle/>
        <a:p>
          <a:endParaRPr lang="en-US"/>
        </a:p>
      </dgm:t>
    </dgm:pt>
    <dgm:pt modelId="{F3D95BAA-AF2F-4751-9EEE-765F79AD45B5}" type="sibTrans" cxnId="{1CAC1DF1-91AC-4BEF-8354-2106E57630CE}">
      <dgm:prSet/>
      <dgm:spPr/>
      <dgm:t>
        <a:bodyPr/>
        <a:lstStyle/>
        <a:p>
          <a:endParaRPr lang="en-US"/>
        </a:p>
      </dgm:t>
    </dgm:pt>
    <dgm:pt modelId="{1C333A2C-6731-4451-A8DB-C036DC0C13A7}" type="pres">
      <dgm:prSet presAssocID="{3DD603CC-1785-4559-B189-35F4664F2AC0}" presName="vert0" presStyleCnt="0">
        <dgm:presLayoutVars>
          <dgm:dir/>
          <dgm:animOne val="branch"/>
          <dgm:animLvl val="lvl"/>
        </dgm:presLayoutVars>
      </dgm:prSet>
      <dgm:spPr/>
    </dgm:pt>
    <dgm:pt modelId="{5334BC82-8663-45E1-8C51-A573CDC0BE5E}" type="pres">
      <dgm:prSet presAssocID="{E76DE6A7-6CF7-41A8-8EB5-D73D1914CBB0}" presName="thickLine" presStyleLbl="alignNode1" presStyleIdx="0" presStyleCnt="3"/>
      <dgm:spPr/>
    </dgm:pt>
    <dgm:pt modelId="{A21EF73C-9DD3-40CD-8783-16824C5B9920}" type="pres">
      <dgm:prSet presAssocID="{E76DE6A7-6CF7-41A8-8EB5-D73D1914CBB0}" presName="horz1" presStyleCnt="0"/>
      <dgm:spPr/>
    </dgm:pt>
    <dgm:pt modelId="{31910D32-AB23-41AF-8727-39E6C64F8830}" type="pres">
      <dgm:prSet presAssocID="{E76DE6A7-6CF7-41A8-8EB5-D73D1914CBB0}" presName="tx1" presStyleLbl="revTx" presStyleIdx="0" presStyleCnt="3"/>
      <dgm:spPr/>
    </dgm:pt>
    <dgm:pt modelId="{03AD4B36-1310-442F-8539-FDE8FB105853}" type="pres">
      <dgm:prSet presAssocID="{E76DE6A7-6CF7-41A8-8EB5-D73D1914CBB0}" presName="vert1" presStyleCnt="0"/>
      <dgm:spPr/>
    </dgm:pt>
    <dgm:pt modelId="{191DF568-86B3-49FF-B161-4E9845236AB4}" type="pres">
      <dgm:prSet presAssocID="{A815B6CE-889F-4357-B73A-0564F5EEE2E4}" presName="thickLine" presStyleLbl="alignNode1" presStyleIdx="1" presStyleCnt="3"/>
      <dgm:spPr/>
    </dgm:pt>
    <dgm:pt modelId="{5D4387BD-FC44-47EE-B751-6309E61214D4}" type="pres">
      <dgm:prSet presAssocID="{A815B6CE-889F-4357-B73A-0564F5EEE2E4}" presName="horz1" presStyleCnt="0"/>
      <dgm:spPr/>
    </dgm:pt>
    <dgm:pt modelId="{5019DBBD-5EFC-4C14-9B38-296A9FC870FD}" type="pres">
      <dgm:prSet presAssocID="{A815B6CE-889F-4357-B73A-0564F5EEE2E4}" presName="tx1" presStyleLbl="revTx" presStyleIdx="1" presStyleCnt="3"/>
      <dgm:spPr/>
    </dgm:pt>
    <dgm:pt modelId="{96B5547A-8392-4C75-9DA0-D8E15CBEDC7C}" type="pres">
      <dgm:prSet presAssocID="{A815B6CE-889F-4357-B73A-0564F5EEE2E4}" presName="vert1" presStyleCnt="0"/>
      <dgm:spPr/>
    </dgm:pt>
    <dgm:pt modelId="{EE93C5F8-77C5-4E48-8145-BBF815F60CEC}" type="pres">
      <dgm:prSet presAssocID="{7E12EE75-D765-4766-81CC-41C6AE6EF681}" presName="thickLine" presStyleLbl="alignNode1" presStyleIdx="2" presStyleCnt="3"/>
      <dgm:spPr/>
    </dgm:pt>
    <dgm:pt modelId="{C3E8DD6E-DC62-4FC0-AEAF-A2D1D6D04CF6}" type="pres">
      <dgm:prSet presAssocID="{7E12EE75-D765-4766-81CC-41C6AE6EF681}" presName="horz1" presStyleCnt="0"/>
      <dgm:spPr/>
    </dgm:pt>
    <dgm:pt modelId="{BF656A29-2F0F-4F50-AD86-10035FAD2BDB}" type="pres">
      <dgm:prSet presAssocID="{7E12EE75-D765-4766-81CC-41C6AE6EF681}" presName="tx1" presStyleLbl="revTx" presStyleIdx="2" presStyleCnt="3"/>
      <dgm:spPr/>
    </dgm:pt>
    <dgm:pt modelId="{0F3393DE-7961-4A7D-93EF-B69D5F327B66}" type="pres">
      <dgm:prSet presAssocID="{7E12EE75-D765-4766-81CC-41C6AE6EF681}" presName="vert1" presStyleCnt="0"/>
      <dgm:spPr/>
    </dgm:pt>
  </dgm:ptLst>
  <dgm:cxnLst>
    <dgm:cxn modelId="{87FE550E-CE9C-4596-9A2B-E8BE94C1F57B}" srcId="{3DD603CC-1785-4559-B189-35F4664F2AC0}" destId="{E76DE6A7-6CF7-41A8-8EB5-D73D1914CBB0}" srcOrd="0" destOrd="0" parTransId="{4B3297A1-058E-4192-9CA9-A02CDEF5CAEF}" sibTransId="{BFC82059-F78A-4B5A-AB89-3120873604DB}"/>
    <dgm:cxn modelId="{3082F247-B7CD-46FF-8B30-DB06FF983F39}" type="presOf" srcId="{7E12EE75-D765-4766-81CC-41C6AE6EF681}" destId="{BF656A29-2F0F-4F50-AD86-10035FAD2BDB}" srcOrd="0" destOrd="0" presId="urn:microsoft.com/office/officeart/2008/layout/LinedList"/>
    <dgm:cxn modelId="{0AA1304E-3113-443F-B1F5-3308AE795A7B}" type="presOf" srcId="{3DD603CC-1785-4559-B189-35F4664F2AC0}" destId="{1C333A2C-6731-4451-A8DB-C036DC0C13A7}" srcOrd="0" destOrd="0" presId="urn:microsoft.com/office/officeart/2008/layout/LinedList"/>
    <dgm:cxn modelId="{7B2F3858-4B3F-4513-811C-785435960165}" srcId="{3DD603CC-1785-4559-B189-35F4664F2AC0}" destId="{A815B6CE-889F-4357-B73A-0564F5EEE2E4}" srcOrd="1" destOrd="0" parTransId="{C65F98AE-73D3-4DCB-9EFC-CB9B4FC4FE64}" sibTransId="{CD6BCDA7-7232-4382-B349-10ADCAF9A4F0}"/>
    <dgm:cxn modelId="{556A3779-F26E-4E88-851F-026A5C8A2EC3}" type="presOf" srcId="{A815B6CE-889F-4357-B73A-0564F5EEE2E4}" destId="{5019DBBD-5EFC-4C14-9B38-296A9FC870FD}" srcOrd="0" destOrd="0" presId="urn:microsoft.com/office/officeart/2008/layout/LinedList"/>
    <dgm:cxn modelId="{B2B598D3-CA29-47D0-BD15-C3FB512CA733}" type="presOf" srcId="{E76DE6A7-6CF7-41A8-8EB5-D73D1914CBB0}" destId="{31910D32-AB23-41AF-8727-39E6C64F8830}" srcOrd="0" destOrd="0" presId="urn:microsoft.com/office/officeart/2008/layout/LinedList"/>
    <dgm:cxn modelId="{1CAC1DF1-91AC-4BEF-8354-2106E57630CE}" srcId="{3DD603CC-1785-4559-B189-35F4664F2AC0}" destId="{7E12EE75-D765-4766-81CC-41C6AE6EF681}" srcOrd="2" destOrd="0" parTransId="{67DC00B9-C72A-4807-A428-144D10E6E4D0}" sibTransId="{F3D95BAA-AF2F-4751-9EEE-765F79AD45B5}"/>
    <dgm:cxn modelId="{21823C68-DA4C-4C1E-B0A3-F11DE8D9566D}" type="presParOf" srcId="{1C333A2C-6731-4451-A8DB-C036DC0C13A7}" destId="{5334BC82-8663-45E1-8C51-A573CDC0BE5E}" srcOrd="0" destOrd="0" presId="urn:microsoft.com/office/officeart/2008/layout/LinedList"/>
    <dgm:cxn modelId="{8F243C25-B3FF-4BDB-9D79-20DB21263A48}" type="presParOf" srcId="{1C333A2C-6731-4451-A8DB-C036DC0C13A7}" destId="{A21EF73C-9DD3-40CD-8783-16824C5B9920}" srcOrd="1" destOrd="0" presId="urn:microsoft.com/office/officeart/2008/layout/LinedList"/>
    <dgm:cxn modelId="{481BAC66-B3ED-40D7-AE80-1BD4EF29E45E}" type="presParOf" srcId="{A21EF73C-9DD3-40CD-8783-16824C5B9920}" destId="{31910D32-AB23-41AF-8727-39E6C64F8830}" srcOrd="0" destOrd="0" presId="urn:microsoft.com/office/officeart/2008/layout/LinedList"/>
    <dgm:cxn modelId="{8215BD88-E876-42DF-B6E8-3722D9A1BACB}" type="presParOf" srcId="{A21EF73C-9DD3-40CD-8783-16824C5B9920}" destId="{03AD4B36-1310-442F-8539-FDE8FB105853}" srcOrd="1" destOrd="0" presId="urn:microsoft.com/office/officeart/2008/layout/LinedList"/>
    <dgm:cxn modelId="{B7AEAE01-DE43-4282-9571-C595C0AC359F}" type="presParOf" srcId="{1C333A2C-6731-4451-A8DB-C036DC0C13A7}" destId="{191DF568-86B3-49FF-B161-4E9845236AB4}" srcOrd="2" destOrd="0" presId="urn:microsoft.com/office/officeart/2008/layout/LinedList"/>
    <dgm:cxn modelId="{ABB6CE9A-FACF-4DDB-8BA3-0F5746FF59AC}" type="presParOf" srcId="{1C333A2C-6731-4451-A8DB-C036DC0C13A7}" destId="{5D4387BD-FC44-47EE-B751-6309E61214D4}" srcOrd="3" destOrd="0" presId="urn:microsoft.com/office/officeart/2008/layout/LinedList"/>
    <dgm:cxn modelId="{CFFEC526-804C-467B-B587-13A3EF018025}" type="presParOf" srcId="{5D4387BD-FC44-47EE-B751-6309E61214D4}" destId="{5019DBBD-5EFC-4C14-9B38-296A9FC870FD}" srcOrd="0" destOrd="0" presId="urn:microsoft.com/office/officeart/2008/layout/LinedList"/>
    <dgm:cxn modelId="{8C2372B8-AB68-4CBA-B775-0B82AF011D36}" type="presParOf" srcId="{5D4387BD-FC44-47EE-B751-6309E61214D4}" destId="{96B5547A-8392-4C75-9DA0-D8E15CBEDC7C}" srcOrd="1" destOrd="0" presId="urn:microsoft.com/office/officeart/2008/layout/LinedList"/>
    <dgm:cxn modelId="{2E82DEB0-5137-4718-A9B5-FFD7FD3941E9}" type="presParOf" srcId="{1C333A2C-6731-4451-A8DB-C036DC0C13A7}" destId="{EE93C5F8-77C5-4E48-8145-BBF815F60CEC}" srcOrd="4" destOrd="0" presId="urn:microsoft.com/office/officeart/2008/layout/LinedList"/>
    <dgm:cxn modelId="{62BE382E-D81A-4B01-9203-3FEA029FEC8D}" type="presParOf" srcId="{1C333A2C-6731-4451-A8DB-C036DC0C13A7}" destId="{C3E8DD6E-DC62-4FC0-AEAF-A2D1D6D04CF6}" srcOrd="5" destOrd="0" presId="urn:microsoft.com/office/officeart/2008/layout/LinedList"/>
    <dgm:cxn modelId="{77D93F71-B9C6-4E1E-AEEC-4AA4D0EEC5B9}" type="presParOf" srcId="{C3E8DD6E-DC62-4FC0-AEAF-A2D1D6D04CF6}" destId="{BF656A29-2F0F-4F50-AD86-10035FAD2BDB}" srcOrd="0" destOrd="0" presId="urn:microsoft.com/office/officeart/2008/layout/LinedList"/>
    <dgm:cxn modelId="{7FC527FF-207D-4F71-9E69-6E9C246C27F0}" type="presParOf" srcId="{C3E8DD6E-DC62-4FC0-AEAF-A2D1D6D04CF6}" destId="{0F3393DE-7961-4A7D-93EF-B69D5F327B6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D98719-7F70-44D9-B336-7885E6F29472}">
      <dsp:nvSpPr>
        <dsp:cNvPr id="0" name=""/>
        <dsp:cNvSpPr/>
      </dsp:nvSpPr>
      <dsp:spPr>
        <a:xfrm>
          <a:off x="0" y="100203"/>
          <a:ext cx="4638115" cy="151039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Manuel taramaların yavaşlığı ve insan hatasına açık olması.</a:t>
          </a:r>
        </a:p>
      </dsp:txBody>
      <dsp:txXfrm>
        <a:off x="73731" y="173934"/>
        <a:ext cx="4490653" cy="1362934"/>
      </dsp:txXfrm>
    </dsp:sp>
    <dsp:sp modelId="{451D2CAD-8BA0-4485-A2C8-ED85E66D80D1}">
      <dsp:nvSpPr>
        <dsp:cNvPr id="0" name=""/>
        <dsp:cNvSpPr/>
      </dsp:nvSpPr>
      <dsp:spPr>
        <a:xfrm>
          <a:off x="0" y="1688360"/>
          <a:ext cx="4638115" cy="1510396"/>
        </a:xfrm>
        <a:prstGeom prst="round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Yapay Zeka (LLM) modellerine yönelik yeni nesil saldırılar (Prompt Injection).</a:t>
          </a:r>
        </a:p>
      </dsp:txBody>
      <dsp:txXfrm>
        <a:off x="73731" y="1762091"/>
        <a:ext cx="4490653" cy="1362934"/>
      </dsp:txXfrm>
    </dsp:sp>
    <dsp:sp modelId="{3E31EB95-1FDB-49F5-80E3-23D606E44853}">
      <dsp:nvSpPr>
        <dsp:cNvPr id="0" name=""/>
        <dsp:cNvSpPr/>
      </dsp:nvSpPr>
      <dsp:spPr>
        <a:xfrm>
          <a:off x="0" y="3276516"/>
          <a:ext cx="4638115" cy="1510396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Geleneksel SQL Injection açıklarının hala büyük bir risk oluşturması.</a:t>
          </a:r>
        </a:p>
      </dsp:txBody>
      <dsp:txXfrm>
        <a:off x="73731" y="3350247"/>
        <a:ext cx="4490653" cy="1362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83208C-A21E-490B-8C91-C57C7E3746CD}">
      <dsp:nvSpPr>
        <dsp:cNvPr id="0" name=""/>
        <dsp:cNvSpPr/>
      </dsp:nvSpPr>
      <dsp:spPr>
        <a:xfrm>
          <a:off x="0" y="2386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A23EA2-CE22-4A81-8838-9FBFFBBDCFB8}">
      <dsp:nvSpPr>
        <dsp:cNvPr id="0" name=""/>
        <dsp:cNvSpPr/>
      </dsp:nvSpPr>
      <dsp:spPr>
        <a:xfrm>
          <a:off x="0" y="2386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Otomasyon: Tek komutla tüm sistemi tarayan script.</a:t>
          </a:r>
        </a:p>
      </dsp:txBody>
      <dsp:txXfrm>
        <a:off x="0" y="2386"/>
        <a:ext cx="4638115" cy="1627448"/>
      </dsp:txXfrm>
    </dsp:sp>
    <dsp:sp modelId="{E8DE708A-AD44-4FD5-B541-45226BB50574}">
      <dsp:nvSpPr>
        <dsp:cNvPr id="0" name=""/>
        <dsp:cNvSpPr/>
      </dsp:nvSpPr>
      <dsp:spPr>
        <a:xfrm>
          <a:off x="0" y="1629834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535D61-EA7A-4C5A-A5C3-11210D893F8E}">
      <dsp:nvSpPr>
        <dsp:cNvPr id="0" name=""/>
        <dsp:cNvSpPr/>
      </dsp:nvSpPr>
      <dsp:spPr>
        <a:xfrm>
          <a:off x="0" y="1629834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Hız: Saniyeler içinde sonuç veren hafif mimari.</a:t>
          </a:r>
        </a:p>
      </dsp:txBody>
      <dsp:txXfrm>
        <a:off x="0" y="1629834"/>
        <a:ext cx="4638115" cy="1627448"/>
      </dsp:txXfrm>
    </dsp:sp>
    <dsp:sp modelId="{2FE313BE-FA3B-4839-B1B4-502C776FAB6B}">
      <dsp:nvSpPr>
        <dsp:cNvPr id="0" name=""/>
        <dsp:cNvSpPr/>
      </dsp:nvSpPr>
      <dsp:spPr>
        <a:xfrm>
          <a:off x="0" y="3257282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D58B9A-1661-4C55-B743-AD7008F60926}">
      <dsp:nvSpPr>
        <dsp:cNvPr id="0" name=""/>
        <dsp:cNvSpPr/>
      </dsp:nvSpPr>
      <dsp:spPr>
        <a:xfrm>
          <a:off x="0" y="3257282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Görselleştirme: Terminal üzerinden canlı ve renkli durum takibi (Colorama desteği).</a:t>
          </a:r>
        </a:p>
      </dsp:txBody>
      <dsp:txXfrm>
        <a:off x="0" y="3257282"/>
        <a:ext cx="4638115" cy="16274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454317-CF89-447C-82B6-7A8A5DE6A1B0}">
      <dsp:nvSpPr>
        <dsp:cNvPr id="0" name=""/>
        <dsp:cNvSpPr/>
      </dsp:nvSpPr>
      <dsp:spPr>
        <a:xfrm>
          <a:off x="0" y="23295"/>
          <a:ext cx="4638115" cy="116477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Dil: Python 3.x</a:t>
          </a:r>
        </a:p>
      </dsp:txBody>
      <dsp:txXfrm>
        <a:off x="56859" y="80154"/>
        <a:ext cx="4524397" cy="1051053"/>
      </dsp:txXfrm>
    </dsp:sp>
    <dsp:sp modelId="{6903936C-47D8-491A-9DD0-4AF7A6DFE07D}">
      <dsp:nvSpPr>
        <dsp:cNvPr id="0" name=""/>
        <dsp:cNvSpPr/>
      </dsp:nvSpPr>
      <dsp:spPr>
        <a:xfrm>
          <a:off x="0" y="1248546"/>
          <a:ext cx="4638115" cy="1164771"/>
        </a:xfrm>
        <a:prstGeom prst="roundRect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Modüller: colorama (Kullanıcı arayüzü), time (Gecikme simülasyonu), logging (Dosya raporlama).</a:t>
          </a:r>
        </a:p>
      </dsp:txBody>
      <dsp:txXfrm>
        <a:off x="56859" y="1305405"/>
        <a:ext cx="4524397" cy="1051053"/>
      </dsp:txXfrm>
    </dsp:sp>
    <dsp:sp modelId="{0E4A686E-B84A-4BE6-B544-D237ACBB0C02}">
      <dsp:nvSpPr>
        <dsp:cNvPr id="0" name=""/>
        <dsp:cNvSpPr/>
      </dsp:nvSpPr>
      <dsp:spPr>
        <a:xfrm>
          <a:off x="0" y="2473798"/>
          <a:ext cx="4638115" cy="1164771"/>
        </a:xfrm>
        <a:prstGeom prst="roundRect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Sürüm Kontrolü: Git ve GitHub entegrasyonu.</a:t>
          </a:r>
        </a:p>
      </dsp:txBody>
      <dsp:txXfrm>
        <a:off x="56859" y="2530657"/>
        <a:ext cx="4524397" cy="1051053"/>
      </dsp:txXfrm>
    </dsp:sp>
    <dsp:sp modelId="{F6D3D676-206F-41E6-B29F-E0944B0816AC}">
      <dsp:nvSpPr>
        <dsp:cNvPr id="0" name=""/>
        <dsp:cNvSpPr/>
      </dsp:nvSpPr>
      <dsp:spPr>
        <a:xfrm>
          <a:off x="0" y="3699050"/>
          <a:ext cx="4638115" cy="1164771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Proje Yapısı: QLineSec Template (JSON tabanlı bilgi sistemi).</a:t>
          </a:r>
        </a:p>
      </dsp:txBody>
      <dsp:txXfrm>
        <a:off x="56859" y="3755909"/>
        <a:ext cx="4524397" cy="10510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ED2C07-F46E-4DE6-B586-B5BAF1B69A16}">
      <dsp:nvSpPr>
        <dsp:cNvPr id="0" name=""/>
        <dsp:cNvSpPr/>
      </dsp:nvSpPr>
      <dsp:spPr>
        <a:xfrm>
          <a:off x="0" y="2386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448D17-60C0-44E7-953A-3B26B1CFB33E}">
      <dsp:nvSpPr>
        <dsp:cNvPr id="0" name=""/>
        <dsp:cNvSpPr/>
      </dsp:nvSpPr>
      <dsp:spPr>
        <a:xfrm>
          <a:off x="0" y="2386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Vulnerability Scanning: LLM ve SQL Injection zafiyet simülasyonu.</a:t>
          </a:r>
        </a:p>
      </dsp:txBody>
      <dsp:txXfrm>
        <a:off x="0" y="2386"/>
        <a:ext cx="4638115" cy="1627448"/>
      </dsp:txXfrm>
    </dsp:sp>
    <dsp:sp modelId="{DC36A8F8-5700-46C8-B2D8-59922BDDBF2F}">
      <dsp:nvSpPr>
        <dsp:cNvPr id="0" name=""/>
        <dsp:cNvSpPr/>
      </dsp:nvSpPr>
      <dsp:spPr>
        <a:xfrm>
          <a:off x="0" y="1629834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805FE8-DF7F-484A-B8E3-77075F2E8925}">
      <dsp:nvSpPr>
        <dsp:cNvPr id="0" name=""/>
        <dsp:cNvSpPr/>
      </dsp:nvSpPr>
      <dsp:spPr>
        <a:xfrm>
          <a:off x="0" y="1629834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Self-Check: Sistem dosyalarının doğruluğunu kontrol etme yeteneği.</a:t>
          </a:r>
        </a:p>
      </dsp:txBody>
      <dsp:txXfrm>
        <a:off x="0" y="1629834"/>
        <a:ext cx="4638115" cy="1627448"/>
      </dsp:txXfrm>
    </dsp:sp>
    <dsp:sp modelId="{86F2F165-0ED4-4B64-ADAE-B002B7808258}">
      <dsp:nvSpPr>
        <dsp:cNvPr id="0" name=""/>
        <dsp:cNvSpPr/>
      </dsp:nvSpPr>
      <dsp:spPr>
        <a:xfrm>
          <a:off x="0" y="3257282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1AD603-0612-4A7E-86C3-A969FC55FE41}">
      <dsp:nvSpPr>
        <dsp:cNvPr id="0" name=""/>
        <dsp:cNvSpPr/>
      </dsp:nvSpPr>
      <dsp:spPr>
        <a:xfrm>
          <a:off x="0" y="3257282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Logging: Tüm tarama sonuçlarının validation_log.txt dosyasına otomatik kaydedilmesi.</a:t>
          </a:r>
        </a:p>
      </dsp:txBody>
      <dsp:txXfrm>
        <a:off x="0" y="3257282"/>
        <a:ext cx="4638115" cy="16274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4BC82-8663-45E1-8C51-A573CDC0BE5E}">
      <dsp:nvSpPr>
        <dsp:cNvPr id="0" name=""/>
        <dsp:cNvSpPr/>
      </dsp:nvSpPr>
      <dsp:spPr>
        <a:xfrm>
          <a:off x="0" y="2386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910D32-AB23-41AF-8727-39E6C64F8830}">
      <dsp:nvSpPr>
        <dsp:cNvPr id="0" name=""/>
        <dsp:cNvSpPr/>
      </dsp:nvSpPr>
      <dsp:spPr>
        <a:xfrm>
          <a:off x="0" y="2386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Modüler yapı sayesinde yeni tarama türleri kolayca eklenebilir.</a:t>
          </a:r>
        </a:p>
      </dsp:txBody>
      <dsp:txXfrm>
        <a:off x="0" y="2386"/>
        <a:ext cx="4638115" cy="1627448"/>
      </dsp:txXfrm>
    </dsp:sp>
    <dsp:sp modelId="{191DF568-86B3-49FF-B161-4E9845236AB4}">
      <dsp:nvSpPr>
        <dsp:cNvPr id="0" name=""/>
        <dsp:cNvSpPr/>
      </dsp:nvSpPr>
      <dsp:spPr>
        <a:xfrm>
          <a:off x="0" y="1629834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19DBBD-5EFC-4C14-9B38-296A9FC870FD}">
      <dsp:nvSpPr>
        <dsp:cNvPr id="0" name=""/>
        <dsp:cNvSpPr/>
      </dsp:nvSpPr>
      <dsp:spPr>
        <a:xfrm>
          <a:off x="0" y="1629834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Eğitim amaçlı siber güvenlik farkındalığı oluşturur.</a:t>
          </a:r>
        </a:p>
      </dsp:txBody>
      <dsp:txXfrm>
        <a:off x="0" y="1629834"/>
        <a:ext cx="4638115" cy="1627448"/>
      </dsp:txXfrm>
    </dsp:sp>
    <dsp:sp modelId="{EE93C5F8-77C5-4E48-8145-BBF815F60CEC}">
      <dsp:nvSpPr>
        <dsp:cNvPr id="0" name=""/>
        <dsp:cNvSpPr/>
      </dsp:nvSpPr>
      <dsp:spPr>
        <a:xfrm>
          <a:off x="0" y="3257282"/>
          <a:ext cx="4638115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56A29-2F0F-4F50-AD86-10035FAD2BDB}">
      <dsp:nvSpPr>
        <dsp:cNvPr id="0" name=""/>
        <dsp:cNvSpPr/>
      </dsp:nvSpPr>
      <dsp:spPr>
        <a:xfrm>
          <a:off x="0" y="3257282"/>
          <a:ext cx="4638115" cy="162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Tüm dosyalar GitHub üzerinden 'Public' olarak erişilebilir durumdadır.</a:t>
          </a:r>
        </a:p>
      </dsp:txBody>
      <dsp:txXfrm>
        <a:off x="0" y="3257282"/>
        <a:ext cx="4638115" cy="1627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3B elektronik sistemdeki yeşil kilit">
            <a:extLst>
              <a:ext uri="{FF2B5EF4-FFF2-40B4-BE49-F238E27FC236}">
                <a16:creationId xmlns:a16="http://schemas.microsoft.com/office/drawing/2014/main" id="{55C98094-0E57-5AD9-C36C-1F7C776231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177" r="12609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4500">
                <a:solidFill>
                  <a:srgbClr val="FFFFFF"/>
                </a:solidFill>
              </a:rPr>
              <a:t>AI Security Scanner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tr-TR" sz="1800">
                <a:solidFill>
                  <a:srgbClr val="FFFFFF"/>
                </a:solidFill>
              </a:rPr>
              <a:t>Automated Security Scanning for Modern Systems</a:t>
            </a:r>
          </a:p>
          <a:p>
            <a:pPr>
              <a:lnSpc>
                <a:spcPct val="90000"/>
              </a:lnSpc>
            </a:pPr>
            <a:endParaRPr lang="tr-TR" sz="18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tr-TR" sz="1800">
                <a:solidFill>
                  <a:srgbClr val="FFFFFF"/>
                </a:solidFill>
              </a:rPr>
              <a:t>Hazırlayan: Baran Arda Banarlı</a:t>
            </a:r>
          </a:p>
          <a:p>
            <a:pPr>
              <a:lnSpc>
                <a:spcPct val="90000"/>
              </a:lnSpc>
            </a:pPr>
            <a:r>
              <a:rPr lang="tr-TR" sz="1800">
                <a:solidFill>
                  <a:srgbClr val="FFFFFF"/>
                </a:solidFill>
              </a:rPr>
              <a:t>Okul/Bölüm: İstinye Üniversitesi / İstanbul Teknik Üniversitesi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76A8F9C6-ED35-4E0A-AC66-5241CA206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71A736-42D6-4F11-8A7B-633C40624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019251"/>
          </a:xfrm>
        </p:spPr>
        <p:txBody>
          <a:bodyPr>
            <a:normAutofit/>
          </a:bodyPr>
          <a:lstStyle/>
          <a:p>
            <a:r>
              <a:rPr lang="tr-TR" sz="2400">
                <a:solidFill>
                  <a:schemeClr val="bg1"/>
                </a:solidFill>
              </a:rPr>
              <a:t>Güvenlik Taramalarındaki Zorluklar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31430" y="5364542"/>
            <a:ext cx="1171823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2571B16-D62A-4B37-A469-E72C79D69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3667" y="444870"/>
            <a:ext cx="5193577" cy="566580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6184" y="436482"/>
            <a:ext cx="5201060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3141" y="305936"/>
            <a:ext cx="5207858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710BBE-AD1B-89C5-B1EF-DDD57E8F32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9232556"/>
              </p:ext>
            </p:extLst>
          </p:nvPr>
        </p:nvGraphicFramePr>
        <p:xfrm>
          <a:off x="3877235" y="693271"/>
          <a:ext cx="4638115" cy="4887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76A8F9C6-ED35-4E0A-AC66-5241CA206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71A736-42D6-4F11-8A7B-633C40624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019251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</a:rPr>
              <a:t>AI Security Scanner Çözümü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31430" y="5364542"/>
            <a:ext cx="1171823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2571B16-D62A-4B37-A469-E72C79D69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3667" y="444870"/>
            <a:ext cx="5193577" cy="566580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6184" y="436482"/>
            <a:ext cx="5201060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3141" y="305936"/>
            <a:ext cx="5207858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3D676C-3DF0-7F42-22DD-684F7CB98E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3724812"/>
              </p:ext>
            </p:extLst>
          </p:nvPr>
        </p:nvGraphicFramePr>
        <p:xfrm>
          <a:off x="3877235" y="693271"/>
          <a:ext cx="4638115" cy="4887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76A8F9C6-ED35-4E0A-AC66-5241CA206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71A736-42D6-4F11-8A7B-633C40624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019251"/>
          </a:xfrm>
        </p:spPr>
        <p:txBody>
          <a:bodyPr>
            <a:normAutofit/>
          </a:bodyPr>
          <a:lstStyle/>
          <a:p>
            <a:r>
              <a:rPr lang="tr-TR" sz="3700">
                <a:solidFill>
                  <a:schemeClr val="bg1"/>
                </a:solidFill>
              </a:rPr>
              <a:t>Kullanılan Teknolojiler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31430" y="5364542"/>
            <a:ext cx="1171823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2571B16-D62A-4B37-A469-E72C79D69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3667" y="444870"/>
            <a:ext cx="5193577" cy="566580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6184" y="436482"/>
            <a:ext cx="5201060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3141" y="305936"/>
            <a:ext cx="5207858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D594B80-649C-5BC9-33AA-D734E374F8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9313605"/>
              </p:ext>
            </p:extLst>
          </p:nvPr>
        </p:nvGraphicFramePr>
        <p:xfrm>
          <a:off x="3877235" y="693271"/>
          <a:ext cx="4638115" cy="4887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76A8F9C6-ED35-4E0A-AC66-5241CA206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71A736-42D6-4F11-8A7B-633C40624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019251"/>
          </a:xfrm>
        </p:spPr>
        <p:txBody>
          <a:bodyPr>
            <a:normAutofit/>
          </a:bodyPr>
          <a:lstStyle/>
          <a:p>
            <a:r>
              <a:rPr lang="tr-TR" sz="3400">
                <a:solidFill>
                  <a:schemeClr val="bg1"/>
                </a:solidFill>
              </a:rPr>
              <a:t>Fonksiyonel Özellikler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31430" y="5364542"/>
            <a:ext cx="1171823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2571B16-D62A-4B37-A469-E72C79D69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3667" y="444870"/>
            <a:ext cx="5193577" cy="566580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6184" y="436482"/>
            <a:ext cx="5201060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3141" y="305936"/>
            <a:ext cx="5207858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9309D5-2B6A-D7FF-A8FA-F93AFA5A99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5323890"/>
              </p:ext>
            </p:extLst>
          </p:nvPr>
        </p:nvGraphicFramePr>
        <p:xfrm>
          <a:off x="3877235" y="693271"/>
          <a:ext cx="4638115" cy="4887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877720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76A8F9C6-ED35-4E0A-AC66-5241CA206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4F71A736-42D6-4F11-8A7B-633C40624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141" y="412979"/>
            <a:ext cx="685924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95697"/>
            <a:ext cx="2400300" cy="4019251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</a:rPr>
              <a:t>Proje Çıktıları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31430" y="5364542"/>
            <a:ext cx="1171823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2571B16-D62A-4B37-A469-E72C79D69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3667" y="444870"/>
            <a:ext cx="5193577" cy="566580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6184" y="436482"/>
            <a:ext cx="5201060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3141" y="305936"/>
            <a:ext cx="5207858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60E834-6BD9-A553-E223-BF9E1D29F4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5988660"/>
              </p:ext>
            </p:extLst>
          </p:nvPr>
        </p:nvGraphicFramePr>
        <p:xfrm>
          <a:off x="3877235" y="693271"/>
          <a:ext cx="4638115" cy="4887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202</Words>
  <Application>Microsoft Office PowerPoint</Application>
  <PresentationFormat>Ekran Gösterisi (4:3)</PresentationFormat>
  <Paragraphs>26</Paragraphs>
  <Slides>6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AI Security Scanner</vt:lpstr>
      <vt:lpstr>Güvenlik Taramalarındaki Zorluklar</vt:lpstr>
      <vt:lpstr>AI Security Scanner Çözümü</vt:lpstr>
      <vt:lpstr>Kullanılan Teknolojiler</vt:lpstr>
      <vt:lpstr>Fonksiyonel Özellikler</vt:lpstr>
      <vt:lpstr>Proje Çıktıları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Baran Arda BANARLI</cp:lastModifiedBy>
  <cp:revision>4</cp:revision>
  <dcterms:created xsi:type="dcterms:W3CDTF">2013-01-27T09:14:16Z</dcterms:created>
  <dcterms:modified xsi:type="dcterms:W3CDTF">2026-01-20T13:48:19Z</dcterms:modified>
  <cp:category/>
</cp:coreProperties>
</file>

<file path=docProps/thumbnail.jpeg>
</file>